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Dosis Light" charset="0"/>
      <p:regular r:id="rId42"/>
      <p:bold r:id="rId43"/>
    </p:embeddedFont>
    <p:embeddedFont>
      <p:font typeface="Pontano Sans" charset="0"/>
      <p:regular r:id="rId44"/>
    </p:embeddedFont>
    <p:embeddedFont>
      <p:font typeface="Dosis" charset="0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CF80336-4424-4747-931F-9068E57AD8AF}">
  <a:tblStyle styleId="{BCF80336-4424-4747-931F-9068E57AD8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6B20D0C-990E-489B-BA85-0F26E29B460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ed0d3874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ed0d3874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ed0d3874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ed0d3874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ed0d3874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ed0d3874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ed0d3874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ed0d3874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ed0d3874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ed0d3874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ded0d3874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ded0d3874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ed0d3874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ed0d38746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ed0d38746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ed0d38746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ded0d3874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ded0d3874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5195a9879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5195a9879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1001fonts.com/pontano-sans-font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l="14244" r="30607"/>
          <a:stretch/>
        </p:blipFill>
        <p:spPr>
          <a:xfrm>
            <a:off x="224471" y="446550"/>
            <a:ext cx="4608989" cy="469697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0" y="2389875"/>
            <a:ext cx="91440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FFFFFF"/>
                </a:solidFill>
              </a:rPr>
              <a:t>Want big impact?</a:t>
            </a:r>
            <a:r>
              <a:rPr lang="en" sz="2400">
                <a:solidFill>
                  <a:srgbClr val="FFFFFF"/>
                </a:solidFill>
              </a:rPr>
              <a:t> 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08" name="Google Shape;208;p25"/>
          <p:cNvSpPr/>
          <p:nvPr/>
        </p:nvSpPr>
        <p:spPr>
          <a:xfrm rot="-3280321">
            <a:off x="5455458" y="2692160"/>
            <a:ext cx="1114904" cy="1112741"/>
          </a:xfrm>
          <a:prstGeom prst="ellipse">
            <a:avLst/>
          </a:pr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grpSp>
        <p:nvGrpSpPr>
          <p:cNvPr id="209" name="Google Shape;209;p25"/>
          <p:cNvGrpSpPr/>
          <p:nvPr/>
        </p:nvGrpSpPr>
        <p:grpSpPr>
          <a:xfrm>
            <a:off x="5690570" y="2366538"/>
            <a:ext cx="2492498" cy="2778857"/>
            <a:chOff x="4184863" y="1520198"/>
            <a:chExt cx="2958454" cy="3298347"/>
          </a:xfrm>
        </p:grpSpPr>
        <p:sp>
          <p:nvSpPr>
            <p:cNvPr id="210" name="Google Shape;210;p25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9BCF6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572462" y="1025674"/>
            <a:ext cx="2774838" cy="2715306"/>
            <a:chOff x="2857731" y="-71332"/>
            <a:chExt cx="3293577" cy="3222916"/>
          </a:xfrm>
        </p:grpSpPr>
        <p:sp>
          <p:nvSpPr>
            <p:cNvPr id="214" name="Google Shape;214;p25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8F5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3816028" y="2505106"/>
            <a:ext cx="2885085" cy="2630520"/>
            <a:chOff x="1959887" y="1684671"/>
            <a:chExt cx="3424433" cy="3122279"/>
          </a:xfrm>
        </p:grpSpPr>
        <p:sp>
          <p:nvSpPr>
            <p:cNvPr id="218" name="Google Shape;218;p25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1D5885">
                <a:alpha val="13850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1B14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</a:t>
              </a:r>
              <a:endParaRPr sz="10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4320100" y="188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{BCF80336-4424-4747-931F-9068E57AD8AF}</a:tableStyleId>
              </a:tblPr>
              <a:tblGrid>
                <a:gridCol w="1047625"/>
                <a:gridCol w="1047625"/>
                <a:gridCol w="1047625"/>
                <a:gridCol w="1047625"/>
              </a:tblGrid>
              <a:tr h="40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A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C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Yellow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Blue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1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1B148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Orange</a:t>
                      </a:r>
                      <a:endParaRPr>
                        <a:solidFill>
                          <a:srgbClr val="51B148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24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84F56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16</a:t>
                      </a:r>
                      <a:endParaRPr sz="1800">
                        <a:solidFill>
                          <a:srgbClr val="484F56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8F56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8F5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BCF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1F3"/>
                    </a:solidFill>
                  </a:tcPr>
                </a:tc>
              </a:tr>
            </a:tbl>
          </a:graphicData>
        </a:graphic>
      </p:graphicFrame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l="6194" r="6185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 idx="4294967295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Maps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909650" y="1906700"/>
            <a:ext cx="68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our office</a:t>
            </a:r>
            <a:endParaRPr sz="1000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238" name="Google Shape;238;p27"/>
          <p:cNvSpPr/>
          <p:nvPr/>
        </p:nvSpPr>
        <p:spPr>
          <a:xfrm rot="8100000">
            <a:off x="1151400" y="20981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8100000">
            <a:off x="2816600" y="372973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8100000">
            <a:off x="3887875" y="186595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8100000">
            <a:off x="4622975" y="40233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8100000">
            <a:off x="6781225" y="2393980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8100000">
            <a:off x="7381875" y="4081605"/>
            <a:ext cx="164190" cy="164190"/>
          </a:xfrm>
          <a:prstGeom prst="teardrop">
            <a:avLst>
              <a:gd name="adj" fmla="val 100000"/>
            </a:avLst>
          </a:prstGeom>
          <a:solidFill>
            <a:srgbClr val="B8F56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8F567"/>
                </a:solidFill>
              </a:rPr>
              <a:t>Whoa! That’s a big number, aren’t you proud?</a:t>
            </a:r>
            <a:endParaRPr sz="1800">
              <a:solidFill>
                <a:srgbClr val="B8F567"/>
              </a:solidFill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89,526,124$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7" name="Google Shape;257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3429292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100%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9" name="Google Shape;259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51B148"/>
                </a:solidFill>
              </a:rPr>
              <a:t>185,244 users</a:t>
            </a:r>
            <a:endParaRPr sz="6000">
              <a:solidFill>
                <a:srgbClr val="51B148"/>
              </a:solidFill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solidFill>
                <a:srgbClr val="51B148"/>
              </a:solidFill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 l="44553" t="17280" r="1113"/>
          <a:stretch/>
        </p:blipFill>
        <p:spPr>
          <a:xfrm rot="-182">
            <a:off x="1152444" y="592222"/>
            <a:ext cx="1642531" cy="2500740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269" name="Google Shape;269;p30"/>
          <p:cNvGrpSpPr/>
          <p:nvPr/>
        </p:nvGrpSpPr>
        <p:grpSpPr>
          <a:xfrm>
            <a:off x="3222803" y="2048525"/>
            <a:ext cx="1675919" cy="1180591"/>
            <a:chOff x="1444833" y="1986811"/>
            <a:chExt cx="1830805" cy="1289700"/>
          </a:xfrm>
        </p:grpSpPr>
        <p:sp>
          <p:nvSpPr>
            <p:cNvPr id="270" name="Google Shape;270;p30"/>
            <p:cNvSpPr txBox="1"/>
            <p:nvPr/>
          </p:nvSpPr>
          <p:spPr>
            <a:xfrm>
              <a:off x="1444833" y="1986811"/>
              <a:ext cx="1086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1" name="Google Shape;271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2" name="Google Shape;272;p30"/>
          <p:cNvGrpSpPr/>
          <p:nvPr/>
        </p:nvGrpSpPr>
        <p:grpSpPr>
          <a:xfrm>
            <a:off x="6364488" y="1733850"/>
            <a:ext cx="2228277" cy="1180591"/>
            <a:chOff x="5209838" y="1060358"/>
            <a:chExt cx="2434212" cy="1289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6613249" y="1060358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4" name="Google Shape;274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5" name="Google Shape;275;p30"/>
          <p:cNvGrpSpPr/>
          <p:nvPr/>
        </p:nvGrpSpPr>
        <p:grpSpPr>
          <a:xfrm>
            <a:off x="6364488" y="3528125"/>
            <a:ext cx="2228281" cy="1180591"/>
            <a:chOff x="5209838" y="3020457"/>
            <a:chExt cx="2434216" cy="1289700"/>
          </a:xfrm>
        </p:grpSpPr>
        <p:sp>
          <p:nvSpPr>
            <p:cNvPr id="276" name="Google Shape;276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84F56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Vestibulum congue tempus</a:t>
              </a:r>
              <a:endParaRPr sz="8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77" name="Google Shape;277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8" name="Google Shape;278;p30"/>
          <p:cNvGrpSpPr/>
          <p:nvPr/>
        </p:nvGrpSpPr>
        <p:grpSpPr>
          <a:xfrm>
            <a:off x="4260993" y="1430035"/>
            <a:ext cx="3492100" cy="3469912"/>
            <a:chOff x="2662213" y="676344"/>
            <a:chExt cx="3814835" cy="3790597"/>
          </a:xfrm>
        </p:grpSpPr>
        <p:sp>
          <p:nvSpPr>
            <p:cNvPr id="279" name="Google Shape;279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83" name="Google Shape;283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6" name="Google Shape;286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9" name="Google Shape;289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1" name="Google Shape;291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822000" y="3598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3822000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5448638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7075275" y="1015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3822000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2"/>
          </p:nvPr>
        </p:nvSpPr>
        <p:spPr>
          <a:xfrm>
            <a:off x="5448638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6" name="Google Shape;306;p31"/>
          <p:cNvSpPr txBox="1">
            <a:spLocks noGrp="1"/>
          </p:cNvSpPr>
          <p:nvPr>
            <p:ph type="body" idx="3"/>
          </p:nvPr>
        </p:nvSpPr>
        <p:spPr>
          <a:xfrm>
            <a:off x="7075275" y="292017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</a:rPr>
              <a:t>You can insert graphs from Excel or Google Sheets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313" name="Google Shape;313;p3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-182">
            <a:off x="1152444" y="592222"/>
            <a:ext cx="1642531" cy="2500740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15" name="Google Shape;315;p32"/>
          <p:cNvCxnSpPr/>
          <p:nvPr/>
        </p:nvCxnSpPr>
        <p:spPr>
          <a:xfrm>
            <a:off x="3508250" y="1074699"/>
            <a:ext cx="5178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2"/>
          <p:cNvCxnSpPr/>
          <p:nvPr/>
        </p:nvCxnSpPr>
        <p:spPr>
          <a:xfrm>
            <a:off x="3508250" y="1784182"/>
            <a:ext cx="5178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3508250" y="2493665"/>
            <a:ext cx="5178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3508250" y="3203149"/>
            <a:ext cx="5178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3508250" y="3934530"/>
            <a:ext cx="5178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32"/>
          <p:cNvSpPr txBox="1"/>
          <p:nvPr/>
        </p:nvSpPr>
        <p:spPr>
          <a:xfrm>
            <a:off x="3508250" y="915950"/>
            <a:ext cx="415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4000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3000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2000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1000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0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4125642" y="2380937"/>
            <a:ext cx="167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4350435" y="1986874"/>
            <a:ext cx="1671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575228" y="2493665"/>
            <a:ext cx="167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5379646" y="2694728"/>
            <a:ext cx="167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5604439" y="2096344"/>
            <a:ext cx="1671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29232" y="1229023"/>
            <a:ext cx="167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633649" y="2140120"/>
            <a:ext cx="167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858443" y="1074575"/>
            <a:ext cx="1671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083236" y="2322563"/>
            <a:ext cx="167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7887653" y="2753103"/>
            <a:ext cx="167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8112446" y="1293618"/>
            <a:ext cx="1671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8337240" y="1607409"/>
            <a:ext cx="167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6325499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84F56"/>
                </a:solidFill>
              </a:rPr>
              <a:t>EDIT IN POWERPOINT®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484F56"/>
                </a:solidFill>
              </a:rPr>
              <a:t>"Download as PowerPoint template"</a:t>
            </a:r>
            <a:r>
              <a:rPr lang="en" sz="1200">
                <a:solidFill>
                  <a:srgbClr val="484F56"/>
                </a:solidFill>
              </a:rPr>
              <a:t>. You will get a .pptx file that you can edit in PowerPoint. 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84F56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84F56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84F56"/>
                </a:solidFill>
              </a:rPr>
              <a:t>)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84F56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822000" y="1268700"/>
            <a:ext cx="2361300" cy="23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EDIT IN GOOGLE SLIDES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Click on the button under the presentation preview that says </a:t>
            </a:r>
            <a:r>
              <a:rPr lang="en" sz="1200" b="1">
                <a:solidFill>
                  <a:srgbClr val="484F56"/>
                </a:solidFill>
              </a:rPr>
              <a:t>"Use as Google Slides Theme"</a:t>
            </a:r>
            <a:r>
              <a:rPr lang="en" sz="1200">
                <a:solidFill>
                  <a:srgbClr val="484F56"/>
                </a:solidFill>
              </a:rPr>
              <a:t>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84F56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484F5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84F56"/>
                </a:solidFill>
              </a:rPr>
              <a:t>You have to be signed in to your Google account.</a:t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3822000" y="3829725"/>
            <a:ext cx="48648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1B148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1B148"/>
                </a:solidFill>
              </a:rPr>
              <a:t>This template is free to use under </a:t>
            </a:r>
            <a:r>
              <a:rPr lang="en" sz="1200" u="sng">
                <a:solidFill>
                  <a:srgbClr val="51B14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51B14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1B1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1B148"/>
              </a:solidFill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l="6329" r="44411"/>
          <a:stretch/>
        </p:blipFill>
        <p:spPr>
          <a:xfrm>
            <a:off x="523197" y="432200"/>
            <a:ext cx="1749091" cy="2663023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body" idx="4294967295"/>
          </p:nvPr>
        </p:nvSpPr>
        <p:spPr>
          <a:xfrm>
            <a:off x="4712625" y="489750"/>
            <a:ext cx="29118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Mobile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39" name="Google Shape;339;p33"/>
          <p:cNvGrpSpPr/>
          <p:nvPr/>
        </p:nvGrpSpPr>
        <p:grpSpPr>
          <a:xfrm>
            <a:off x="2104275" y="373572"/>
            <a:ext cx="2119546" cy="4396359"/>
            <a:chOff x="2547150" y="238125"/>
            <a:chExt cx="2525675" cy="5238750"/>
          </a:xfrm>
        </p:grpSpPr>
        <p:sp>
          <p:nvSpPr>
            <p:cNvPr id="340" name="Google Shape;340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4" name="Google Shape;344;p33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2150600" y="756087"/>
            <a:ext cx="2025525" cy="363175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body" idx="4294967295"/>
          </p:nvPr>
        </p:nvSpPr>
        <p:spPr>
          <a:xfrm>
            <a:off x="52034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Tablet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51" name="Google Shape;351;p34"/>
          <p:cNvGrpSpPr/>
          <p:nvPr/>
        </p:nvGrpSpPr>
        <p:grpSpPr>
          <a:xfrm>
            <a:off x="2029352" y="465959"/>
            <a:ext cx="2736410" cy="4222433"/>
            <a:chOff x="2112475" y="238125"/>
            <a:chExt cx="3395050" cy="5238750"/>
          </a:xfrm>
        </p:grpSpPr>
        <p:sp>
          <p:nvSpPr>
            <p:cNvPr id="352" name="Google Shape;352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938" y="839688"/>
            <a:ext cx="2597800" cy="346372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362" name="Google Shape;362;p35"/>
          <p:cNvSpPr txBox="1">
            <a:spLocks noGrp="1"/>
          </p:cNvSpPr>
          <p:nvPr>
            <p:ph type="body" idx="4294967295"/>
          </p:nvPr>
        </p:nvSpPr>
        <p:spPr>
          <a:xfrm>
            <a:off x="6117848" y="489750"/>
            <a:ext cx="2136300" cy="4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rPr>
              <a:t>Desktop project</a:t>
            </a:r>
            <a:endParaRPr sz="3000">
              <a:solidFill>
                <a:srgbClr val="51B148"/>
              </a:solidFill>
              <a:latin typeface="Dosis Light"/>
              <a:ea typeface="Dosis Light"/>
              <a:cs typeface="Dosis Light"/>
              <a:sym typeface="Dosi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3" name="Google Shape;363;p35"/>
          <p:cNvGrpSpPr/>
          <p:nvPr/>
        </p:nvGrpSpPr>
        <p:grpSpPr>
          <a:xfrm>
            <a:off x="1176016" y="1162593"/>
            <a:ext cx="4810120" cy="2818192"/>
            <a:chOff x="1177450" y="241631"/>
            <a:chExt cx="6173152" cy="3616776"/>
          </a:xfrm>
        </p:grpSpPr>
        <p:sp>
          <p:nvSpPr>
            <p:cNvPr id="364" name="Google Shape;364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1713161" y="1317981"/>
            <a:ext cx="3738934" cy="237504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75" name="Google Shape;375;p36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@username</a:t>
            </a:r>
            <a:endParaRPr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⊷"/>
            </a:pPr>
            <a:r>
              <a:rPr lang="en">
                <a:solidFill>
                  <a:srgbClr val="FFFFFF"/>
                </a:solidFill>
              </a:rPr>
              <a:t>user@mail.me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6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4" name="Google Shape;384;p37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51B14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 sz="2400"/>
              <a:t>Photographs by </a:t>
            </a:r>
            <a:r>
              <a:rPr lang="en" sz="2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Unsplash</a:t>
            </a:r>
            <a:endParaRPr sz="2400">
              <a:solidFill>
                <a:srgbClr val="51B148"/>
              </a:solidFill>
            </a:endParaRPr>
          </a:p>
        </p:txBody>
      </p:sp>
      <p:sp>
        <p:nvSpPr>
          <p:cNvPr id="385" name="Google Shape;385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386" name="Google Shape;386;p37"/>
          <p:cNvPicPr preferRelativeResize="0"/>
          <p:nvPr/>
        </p:nvPicPr>
        <p:blipFill rotWithShape="1">
          <a:blip r:embed="rId5">
            <a:alphaModFix/>
          </a:blip>
          <a:srcRect l="8091" t="22963" r="43307" b="-11217"/>
          <a:stretch/>
        </p:blipFill>
        <p:spPr>
          <a:xfrm rot="-226005">
            <a:off x="1585500" y="1475773"/>
            <a:ext cx="2433561" cy="292773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>
            <a:spLocks noGrp="1"/>
          </p:cNvSpPr>
          <p:nvPr>
            <p:ph type="title"/>
          </p:nvPr>
        </p:nvSpPr>
        <p:spPr>
          <a:xfrm>
            <a:off x="4320075" y="4360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body" idx="1"/>
          </p:nvPr>
        </p:nvSpPr>
        <p:spPr>
          <a:xfrm>
            <a:off x="4320075" y="12369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Titles: Dosis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⊷"/>
            </a:pPr>
            <a:r>
              <a:rPr lang="en" sz="1400"/>
              <a:t>Body copy: Pontano Sans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https://www.fontsquirrel.com/fonts/dosis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1B1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http://www.1001fonts.com/pontano-sans-font.html</a:t>
            </a:r>
            <a:endParaRPr sz="1400">
              <a:solidFill>
                <a:srgbClr val="51B14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Lime green </a:t>
            </a:r>
            <a:r>
              <a:rPr lang="en" sz="1400" b="1">
                <a:solidFill>
                  <a:srgbClr val="B8F567"/>
                </a:solidFill>
              </a:rPr>
              <a:t>#b8f567</a:t>
            </a:r>
            <a:r>
              <a:rPr lang="en" sz="1400">
                <a:solidFill>
                  <a:srgbClr val="484F56"/>
                </a:solidFill>
              </a:rPr>
              <a:t/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Leaf green </a:t>
            </a:r>
            <a:r>
              <a:rPr lang="en" sz="1400" b="1">
                <a:solidFill>
                  <a:srgbClr val="9BCF63"/>
                </a:solidFill>
              </a:rPr>
              <a:t>#9bcf63</a:t>
            </a:r>
            <a:r>
              <a:rPr lang="en" sz="1400">
                <a:solidFill>
                  <a:srgbClr val="484F56"/>
                </a:solidFill>
              </a:rPr>
              <a:t/>
            </a:r>
            <a:br>
              <a:rPr lang="en" sz="1400">
                <a:solidFill>
                  <a:srgbClr val="484F56"/>
                </a:solidFill>
              </a:rPr>
            </a:br>
            <a:r>
              <a:rPr lang="en" sz="1400"/>
              <a:t>Moss green </a:t>
            </a:r>
            <a:r>
              <a:rPr lang="en" sz="1400" b="1">
                <a:solidFill>
                  <a:srgbClr val="51B148"/>
                </a:solidFill>
              </a:rPr>
              <a:t>#51b148</a:t>
            </a:r>
            <a:endParaRPr sz="1400">
              <a:solidFill>
                <a:srgbClr val="51B148"/>
              </a:solidFill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4320075" y="4171650"/>
            <a:ext cx="4520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51B148"/>
                </a:solidFill>
                <a:latin typeface="Pontano Sans"/>
                <a:ea typeface="Pontano Sans"/>
                <a:cs typeface="Pontano Sans"/>
                <a:sym typeface="Pontano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1B148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94" name="Google Shape;394;p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395" name="Google Shape;395;p38"/>
          <p:cNvPicPr preferRelativeResize="0"/>
          <p:nvPr/>
        </p:nvPicPr>
        <p:blipFill rotWithShape="1">
          <a:blip r:embed="rId5">
            <a:alphaModFix/>
          </a:blip>
          <a:srcRect l="8436" r="8444"/>
          <a:stretch/>
        </p:blipFill>
        <p:spPr>
          <a:xfrm rot="-226005">
            <a:off x="1585500" y="1475773"/>
            <a:ext cx="2433561" cy="292773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402" name="Google Shape;402;p39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735208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DEC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7075124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NOV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6415040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OCT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5754956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SEP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5094872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AUG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4434788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JUL</a:t>
            </a:r>
            <a:endParaRPr sz="1000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774704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JUN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3114619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MAY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54535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APR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1794451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MAR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1134367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FEB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474283" y="2374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JAN</a:t>
            </a:r>
            <a:endParaRPr sz="10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0" y="2374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76892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2" name="Google Shape;422;p40"/>
          <p:cNvSpPr txBox="1"/>
          <p:nvPr/>
        </p:nvSpPr>
        <p:spPr>
          <a:xfrm>
            <a:off x="72790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209015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4" name="Google Shape;424;p40"/>
          <p:cNvSpPr txBox="1"/>
          <p:nvPr/>
        </p:nvSpPr>
        <p:spPr>
          <a:xfrm>
            <a:off x="2050642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341139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6" name="Google Shape;426;p40"/>
          <p:cNvSpPr txBox="1"/>
          <p:nvPr/>
        </p:nvSpPr>
        <p:spPr>
          <a:xfrm>
            <a:off x="3373384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473262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8" name="Google Shape;428;p40"/>
          <p:cNvSpPr txBox="1"/>
          <p:nvPr/>
        </p:nvSpPr>
        <p:spPr>
          <a:xfrm>
            <a:off x="4696126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29" name="Google Shape;429;p40"/>
          <p:cNvCxnSpPr/>
          <p:nvPr/>
        </p:nvCxnSpPr>
        <p:spPr>
          <a:xfrm rot="10800000">
            <a:off x="6053863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0" name="Google Shape;430;p40"/>
          <p:cNvSpPr txBox="1"/>
          <p:nvPr/>
        </p:nvSpPr>
        <p:spPr>
          <a:xfrm>
            <a:off x="6018868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7375098" y="1900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2" name="Google Shape;432;p40"/>
          <p:cNvSpPr txBox="1"/>
          <p:nvPr/>
        </p:nvSpPr>
        <p:spPr>
          <a:xfrm>
            <a:off x="7341610" y="1346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3" name="Google Shape;433;p40"/>
          <p:cNvCxnSpPr/>
          <p:nvPr/>
        </p:nvCxnSpPr>
        <p:spPr>
          <a:xfrm rot="10800000">
            <a:off x="143968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4" name="Google Shape;434;p40"/>
          <p:cNvSpPr txBox="1"/>
          <p:nvPr/>
        </p:nvSpPr>
        <p:spPr>
          <a:xfrm>
            <a:off x="1369548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5" name="Google Shape;435;p40"/>
          <p:cNvCxnSpPr/>
          <p:nvPr/>
        </p:nvCxnSpPr>
        <p:spPr>
          <a:xfrm rot="10800000">
            <a:off x="276092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6" name="Google Shape;436;p40"/>
          <p:cNvSpPr txBox="1"/>
          <p:nvPr/>
        </p:nvSpPr>
        <p:spPr>
          <a:xfrm>
            <a:off x="2699944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7" name="Google Shape;437;p40"/>
          <p:cNvCxnSpPr/>
          <p:nvPr/>
        </p:nvCxnSpPr>
        <p:spPr>
          <a:xfrm rot="10800000">
            <a:off x="408215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8" name="Google Shape;438;p40"/>
          <p:cNvSpPr txBox="1"/>
          <p:nvPr/>
        </p:nvSpPr>
        <p:spPr>
          <a:xfrm>
            <a:off x="4030339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540339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0" name="Google Shape;440;p40"/>
          <p:cNvSpPr txBox="1"/>
          <p:nvPr/>
        </p:nvSpPr>
        <p:spPr>
          <a:xfrm>
            <a:off x="5360735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1" name="Google Shape;441;p40"/>
          <p:cNvCxnSpPr/>
          <p:nvPr/>
        </p:nvCxnSpPr>
        <p:spPr>
          <a:xfrm rot="10800000">
            <a:off x="6724627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2" name="Google Shape;442;p40"/>
          <p:cNvSpPr txBox="1"/>
          <p:nvPr/>
        </p:nvSpPr>
        <p:spPr>
          <a:xfrm>
            <a:off x="6691131" y="3267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443" name="Google Shape;443;p40"/>
          <p:cNvCxnSpPr/>
          <p:nvPr/>
        </p:nvCxnSpPr>
        <p:spPr>
          <a:xfrm rot="10800000">
            <a:off x="8045862" y="2743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4" name="Google Shape;444;p40"/>
          <p:cNvSpPr txBox="1"/>
          <p:nvPr/>
        </p:nvSpPr>
        <p:spPr>
          <a:xfrm>
            <a:off x="8008073" y="3267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45" name="Google Shape;445;p4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Timeline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0" y="2142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1786339" y="1474801"/>
            <a:ext cx="473400" cy="473400"/>
            <a:chOff x="1786339" y="1703401"/>
            <a:chExt cx="473400" cy="473400"/>
          </a:xfrm>
        </p:grpSpPr>
        <p:sp>
          <p:nvSpPr>
            <p:cNvPr id="454" name="Google Shape;45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1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6" name="Google Shape;456;p41"/>
          <p:cNvGrpSpPr/>
          <p:nvPr/>
        </p:nvGrpSpPr>
        <p:grpSpPr>
          <a:xfrm>
            <a:off x="3814414" y="1474801"/>
            <a:ext cx="473400" cy="473400"/>
            <a:chOff x="3814414" y="1703401"/>
            <a:chExt cx="473400" cy="473400"/>
          </a:xfrm>
        </p:grpSpPr>
        <p:sp>
          <p:nvSpPr>
            <p:cNvPr id="457" name="Google Shape;45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3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5842489" y="1474801"/>
            <a:ext cx="473400" cy="473400"/>
            <a:chOff x="5842489" y="1703401"/>
            <a:chExt cx="473400" cy="473400"/>
          </a:xfrm>
        </p:grpSpPr>
        <p:sp>
          <p:nvSpPr>
            <p:cNvPr id="460" name="Google Shape;46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5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6880814" y="3347700"/>
            <a:ext cx="473400" cy="473400"/>
            <a:chOff x="6880814" y="3576300"/>
            <a:chExt cx="473400" cy="473400"/>
          </a:xfrm>
        </p:grpSpPr>
        <p:sp>
          <p:nvSpPr>
            <p:cNvPr id="463" name="Google Shape;46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6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5" name="Google Shape;465;p41"/>
          <p:cNvGrpSpPr/>
          <p:nvPr/>
        </p:nvGrpSpPr>
        <p:grpSpPr>
          <a:xfrm>
            <a:off x="4852739" y="3347700"/>
            <a:ext cx="473400" cy="473400"/>
            <a:chOff x="4852739" y="3576300"/>
            <a:chExt cx="473400" cy="473400"/>
          </a:xfrm>
        </p:grpSpPr>
        <p:sp>
          <p:nvSpPr>
            <p:cNvPr id="466" name="Google Shape;46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4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2824664" y="3347700"/>
            <a:ext cx="473400" cy="473400"/>
            <a:chOff x="2824664" y="3576300"/>
            <a:chExt cx="473400" cy="473400"/>
          </a:xfrm>
        </p:grpSpPr>
        <p:sp>
          <p:nvSpPr>
            <p:cNvPr id="469" name="Google Shape;46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2</a:t>
              </a:r>
              <a:endParaRPr sz="6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37985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3377205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436010" y="927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241817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444625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6474335" y="3835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7" name="Google Shape;477;p4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3957850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graphicFrame>
        <p:nvGraphicFramePr>
          <p:cNvPr id="484" name="Google Shape;484;p42"/>
          <p:cNvGraphicFramePr/>
          <p:nvPr/>
        </p:nvGraphicFramePr>
        <p:xfrm>
          <a:off x="3376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{BCF80336-4424-4747-931F-9068E57AD8AF}</a:tableStyleId>
              </a:tblPr>
              <a:tblGrid>
                <a:gridCol w="5813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  <a:gridCol w="2959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85" name="Google Shape;485;p42"/>
          <p:cNvPicPr preferRelativeResize="0"/>
          <p:nvPr/>
        </p:nvPicPr>
        <p:blipFill rotWithShape="1">
          <a:blip r:embed="rId3">
            <a:alphaModFix/>
          </a:blip>
          <a:srcRect l="4523" t="348" r="44644" b="22264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l="8436" r="8444"/>
          <a:stretch/>
        </p:blipFill>
        <p:spPr>
          <a:xfrm>
            <a:off x="2125100" y="448629"/>
            <a:ext cx="2708355" cy="3258307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933425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STRENGTHS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4653971" y="1151100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WEAKNESSES</a:t>
            </a: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933425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OPPORTUNITIES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653971" y="2644728"/>
            <a:ext cx="3572700" cy="13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White is the color of milk and fresh snow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THREATS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3480593" y="1469607"/>
            <a:ext cx="2052900" cy="2052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3"/>
          <p:cNvSpPr/>
          <p:nvPr/>
        </p:nvSpPr>
        <p:spPr>
          <a:xfrm rot="5400000">
            <a:off x="3628741" y="1469607"/>
            <a:ext cx="2052900" cy="2052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3"/>
          <p:cNvSpPr/>
          <p:nvPr/>
        </p:nvSpPr>
        <p:spPr>
          <a:xfrm rot="10800000">
            <a:off x="3628741" y="1618899"/>
            <a:ext cx="2052900" cy="2052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3"/>
          <p:cNvSpPr/>
          <p:nvPr/>
        </p:nvSpPr>
        <p:spPr>
          <a:xfrm rot="-5400000">
            <a:off x="3480593" y="1618899"/>
            <a:ext cx="2052900" cy="2052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3"/>
          <p:cNvSpPr/>
          <p:nvPr/>
        </p:nvSpPr>
        <p:spPr>
          <a:xfrm>
            <a:off x="4007841" y="1897852"/>
            <a:ext cx="246032" cy="390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4870491" y="1904409"/>
            <a:ext cx="453768" cy="3866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3978464" y="2837581"/>
            <a:ext cx="246032" cy="3866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4967539" y="2844138"/>
            <a:ext cx="264917" cy="3834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  <p:sp>
        <p:nvSpPr>
          <p:cNvPr id="503" name="Google Shape;503;p43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SWOT Analysis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510" name="Google Shape;510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Activities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800" b="1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Resources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Value Propositions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3" name="Google Shape;513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Relationships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4" name="Google Shape;514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Channels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Customer Segments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Key Partners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800" b="1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Cost Structure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8" name="Google Shape;518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Revenue Streams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900" b="1"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19" name="Google Shape;519;p44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44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1" name="Google Shape;521;p44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2" name="Google Shape;522;p44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6" name="Google Shape;526;p44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7" name="Google Shape;527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28" name="Google Shape;528;p44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1" name="Google Shape;531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32" name="Google Shape;532;p44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38" name="Google Shape;538;p4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9" name="Google Shape;549;p4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grpSp>
        <p:nvGrpSpPr>
          <p:cNvPr id="550" name="Google Shape;550;p45"/>
          <p:cNvGrpSpPr/>
          <p:nvPr/>
        </p:nvGrpSpPr>
        <p:grpSpPr>
          <a:xfrm>
            <a:off x="3758187" y="1820956"/>
            <a:ext cx="2865949" cy="2576544"/>
            <a:chOff x="3778727" y="4460423"/>
            <a:chExt cx="720160" cy="647438"/>
          </a:xfrm>
        </p:grpSpPr>
        <p:sp>
          <p:nvSpPr>
            <p:cNvPr id="551" name="Google Shape;551;p4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Pontano Sans"/>
                  <a:ea typeface="Pontano Sans"/>
                  <a:cs typeface="Pontano Sans"/>
                  <a:sym typeface="Pontano Sans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endParaRPr>
            </a:p>
          </p:txBody>
        </p:sp>
      </p:grpSp>
      <p:cxnSp>
        <p:nvCxnSpPr>
          <p:cNvPr id="558" name="Google Shape;558;p45"/>
          <p:cNvCxnSpPr/>
          <p:nvPr/>
        </p:nvCxnSpPr>
        <p:spPr>
          <a:xfrm>
            <a:off x="6560700" y="2247557"/>
            <a:ext cx="839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9" name="Google Shape;559;p45"/>
          <p:cNvSpPr txBox="1"/>
          <p:nvPr/>
        </p:nvSpPr>
        <p:spPr>
          <a:xfrm>
            <a:off x="7449104" y="21109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0" name="Google Shape;560;p45"/>
          <p:cNvCxnSpPr/>
          <p:nvPr/>
        </p:nvCxnSpPr>
        <p:spPr>
          <a:xfrm>
            <a:off x="6437049" y="2630105"/>
            <a:ext cx="963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1" name="Google Shape;561;p45"/>
          <p:cNvSpPr txBox="1"/>
          <p:nvPr/>
        </p:nvSpPr>
        <p:spPr>
          <a:xfrm>
            <a:off x="7449104" y="249344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2" name="Google Shape;562;p45"/>
          <p:cNvCxnSpPr/>
          <p:nvPr/>
        </p:nvCxnSpPr>
        <p:spPr>
          <a:xfrm>
            <a:off x="6261333" y="3012653"/>
            <a:ext cx="1138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3" name="Google Shape;563;p45"/>
          <p:cNvSpPr txBox="1"/>
          <p:nvPr/>
        </p:nvSpPr>
        <p:spPr>
          <a:xfrm>
            <a:off x="7449104" y="287598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4" name="Google Shape;564;p45"/>
          <p:cNvCxnSpPr/>
          <p:nvPr/>
        </p:nvCxnSpPr>
        <p:spPr>
          <a:xfrm>
            <a:off x="6111650" y="3395181"/>
            <a:ext cx="12885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5" name="Google Shape;565;p45"/>
          <p:cNvSpPr txBox="1"/>
          <p:nvPr/>
        </p:nvSpPr>
        <p:spPr>
          <a:xfrm>
            <a:off x="7449104" y="325852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6" name="Google Shape;566;p45"/>
          <p:cNvCxnSpPr/>
          <p:nvPr/>
        </p:nvCxnSpPr>
        <p:spPr>
          <a:xfrm>
            <a:off x="5948940" y="3777729"/>
            <a:ext cx="14511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7" name="Google Shape;567;p45"/>
          <p:cNvSpPr txBox="1"/>
          <p:nvPr/>
        </p:nvSpPr>
        <p:spPr>
          <a:xfrm>
            <a:off x="7449104" y="364106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cxnSp>
        <p:nvCxnSpPr>
          <p:cNvPr id="568" name="Google Shape;568;p45"/>
          <p:cNvCxnSpPr/>
          <p:nvPr/>
        </p:nvCxnSpPr>
        <p:spPr>
          <a:xfrm>
            <a:off x="5779737" y="4160257"/>
            <a:ext cx="1613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9" name="Google Shape;569;p45"/>
          <p:cNvSpPr txBox="1"/>
          <p:nvPr/>
        </p:nvSpPr>
        <p:spPr>
          <a:xfrm>
            <a:off x="7449104" y="4023600"/>
            <a:ext cx="1451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Insert your content</a:t>
            </a:r>
            <a:endParaRPr sz="10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0" name="Google Shape;570;p45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7" name="Google Shape;577;p46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Imani Jackson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78" name="Google Shape;57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9" name="Google Shape;579;p46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Marcos Galán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Ixchel Valdía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3" name="Google Shape;583;p46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rPr>
              <a:t>Nils Årud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/>
            </a:r>
            <a:br>
              <a:rPr lang="en">
                <a:latin typeface="Pontano Sans"/>
                <a:ea typeface="Pontano Sans"/>
                <a:cs typeface="Pontano Sans"/>
                <a:sym typeface="Pontano Sans"/>
              </a:rPr>
            </a:b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JOB TITLE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Blue is the colour of the clear sky and the deep sea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4" name="Google Shape;584;p46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Presentation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2" name="Google Shape;59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8" name="Google Shape;638;p4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grpSp>
        <p:nvGrpSpPr>
          <p:cNvPr id="639" name="Google Shape;63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0" name="Google Shape;64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62" name="Google Shape;66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63" name="Google Shape;66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64" name="Google Shape;66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5" name="Google Shape;66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1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6" name="Google Shape;66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LOW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7" name="Google Shape;66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HIGH VALUE 2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8" name="Google Shape;66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Our company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69" name="Google Shape;66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l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ontano Sans"/>
                <a:ea typeface="Pontano Sans"/>
                <a:cs typeface="Pontano Sans"/>
                <a:sym typeface="Pontano Sans"/>
              </a:rPr>
              <a:t>Competitor</a:t>
            </a:r>
            <a:endParaRPr sz="800">
              <a:solidFill>
                <a:schemeClr val="dk2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8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0" name="Google Shape;680;p4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graphicFrame>
        <p:nvGraphicFramePr>
          <p:cNvPr id="681" name="Google Shape;681;p48"/>
          <p:cNvGraphicFramePr/>
          <p:nvPr/>
        </p:nvGraphicFramePr>
        <p:xfrm>
          <a:off x="4320150" y="158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{A6B20D0C-990E-489B-BA85-0F26E29B4606}</a:tableStyleId>
              </a:tblPr>
              <a:tblGrid>
                <a:gridCol w="534600"/>
                <a:gridCol w="612750"/>
                <a:gridCol w="612750"/>
                <a:gridCol w="612750"/>
                <a:gridCol w="612750"/>
                <a:gridCol w="612750"/>
                <a:gridCol w="612750"/>
                <a:gridCol w="612750"/>
              </a:tblGrid>
              <a:tr h="235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9:00 - 9:45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Pontano Sans"/>
                          <a:ea typeface="Pontano Sans"/>
                          <a:cs typeface="Pontano Sans"/>
                          <a:sym typeface="Pontano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Pontano Sans"/>
                        <a:ea typeface="Pontano Sans"/>
                        <a:cs typeface="Pontano Sans"/>
                        <a:sym typeface="Pontano Sans"/>
                      </a:endParaRPr>
                    </a:p>
                  </a:txBody>
                  <a:tcPr marL="45700" marR="45700" marT="45700" marB="45700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682" name="Google Shape;682;p48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88" name="Google Shape;688;p4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95" name="Google Shape;695;p4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98" name="Google Shape;698;p4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4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03" name="Google Shape;703;p4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07" name="Google Shape;707;p4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4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13" name="Google Shape;713;p4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34" name="Google Shape;734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37" name="Google Shape;737;p4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1" name="Google Shape;741;p4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45" name="Google Shape;745;p4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4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54" name="Google Shape;754;p4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57" name="Google Shape;757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0" name="Google Shape;760;p4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63" name="Google Shape;763;p4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66" name="Google Shape;766;p4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1" name="Google Shape;771;p4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74" name="Google Shape;774;p4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79" name="Google Shape;779;p4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2" name="Google Shape;782;p4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88" name="Google Shape;788;p4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1" name="Google Shape;791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97" name="Google Shape;797;p4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03" name="Google Shape;803;p4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1" name="Google Shape;811;p4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14" name="Google Shape;814;p4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17" name="Google Shape;817;p4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4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1" name="Google Shape;821;p4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24" name="Google Shape;824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0" name="Google Shape;830;p4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4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35" name="Google Shape;835;p4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38" name="Google Shape;838;p4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4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2" name="Google Shape;842;p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45" name="Google Shape;845;p4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4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1" name="Google Shape;851;p4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54" name="Google Shape;854;p4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59" name="Google Shape;859;p4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63" name="Google Shape;863;p4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66" name="Google Shape;866;p4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0" name="Google Shape;870;p4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76" name="Google Shape;876;p4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79" name="Google Shape;879;p4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4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86" name="Google Shape;886;p4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89" name="Google Shape;889;p4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95" name="Google Shape;895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99" name="Google Shape;899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4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4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06" name="Google Shape;906;p4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1" name="Google Shape;911;p4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4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" name="Google Shape;91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16" name="Google Shape;916;p4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2" name="Google Shape;922;p4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26" name="Google Shape;926;p4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0" name="Google Shape;930;p4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36" name="Google Shape;936;p4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2" name="Google Shape;942;p4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45" name="Google Shape;945;p4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53" name="Google Shape;953;p4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59" name="Google Shape;959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1" name="Google Shape;961;p49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49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63" name="Google Shape;963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49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9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67" name="Google Shape;967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FFE599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" name="Google Shape;969;p49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SlidesCarnival icons are editable shapes</a:t>
            </a: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This means that you can: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Resize them without losing quality.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fill color and opacity.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900"/>
              <a:buFont typeface="Pontano Sans"/>
              <a:buChar char="●"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Change line color, width and style.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Isn’t that nice? :)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Examples:</a:t>
            </a: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71" name="Google Shape;971;p4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7" name="Google Shape;977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4" name="Google Shape;984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9" name="Google Shape;989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93" name="Google Shape;993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9" name="Google Shape;999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03" name="Google Shape;1003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8" name="Google Shape;1008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4" name="Google Shape;1014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1" name="Google Shape;1021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4" name="Google Shape;1024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8" name="Google Shape;1028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5" name="Google Shape;1035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1" name="Google Shape;104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5" name="Google Shape;104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6" name="Google Shape;104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6" name="Google Shape;1056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63" name="Google Shape;1063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8" name="Google Shape;1068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4" name="Google Shape;1074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1" name="Google Shape;1081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6" name="Google Shape;1086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1" name="Google Shape;1091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8" name="Google Shape;1108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2" name="Google Shape;111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23" name="Google Shape;1123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8" name="Google Shape;112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9" name="Google Shape;1139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7" name="Google Shape;114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2" name="Google Shape;1152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7" name="Google Shape;115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63" name="Google Shape;116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0" name="Google Shape;1170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4" name="Google Shape;1174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0" name="Google Shape;1180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7" name="Google Shape;1187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1" name="Google Shape;1191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6" name="Google Shape;1196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03" name="Google Shape;1203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1" name="Google Shape;1211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6" name="Google Shape;1216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0" name="Google Shape;1220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4" name="Google Shape;1224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9" name="Google Shape;1229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4" name="Google Shape;1234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0" name="Google Shape;1240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7" name="Google Shape;1247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5" name="Google Shape;1255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8" name="Google Shape;1268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73" name="Google Shape;1273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7" name="Google Shape;1277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4" name="Google Shape;128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93" name="Google Shape;129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6" name="Google Shape;130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9" name="Google Shape;131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2" name="Google Shape;1332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9" name="Google Shape;133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5" name="Google Shape;1355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0" name="Google Shape;13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1" name="Google Shape;13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65" name="Google Shape;13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9" name="Google Shape;13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73" name="Google Shape;13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6" name="Google Shape;13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77" name="Google Shape;1377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86" name="Google Shape;1386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1" name="Google Shape;14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2" name="Google Shape;14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15" name="Google Shape;14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18" name="Google Shape;14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0" name="Google Shape;1420;p5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1" name="Google Shape;1421;p5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1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You can also use any emoji as an icon!</a:t>
            </a:r>
            <a:endParaRPr b="1"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And of course it resizes without losing quality.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How? Follow Google instructions https://twitter.com/googledocs/status/730087240156643328</a:t>
            </a:r>
            <a:endParaRPr>
              <a:solidFill>
                <a:srgbClr val="484F56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7" name="Google Shape;1427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84F56"/>
                </a:solidFill>
                <a:highlight>
                  <a:srgbClr val="9BCF63"/>
                </a:highlight>
                <a:latin typeface="Pontano Sans"/>
                <a:ea typeface="Pontano Sans"/>
                <a:cs typeface="Pontano Sans"/>
                <a:sym typeface="Pontano Sans"/>
              </a:rPr>
              <a:t> and many more...</a:t>
            </a:r>
            <a:endParaRPr sz="2400">
              <a:solidFill>
                <a:srgbClr val="484F56"/>
              </a:solidFill>
              <a:highlight>
                <a:srgbClr val="9BCF63"/>
              </a:highlight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428" name="Google Shape;1428;p5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Hello!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 AM JAYDEN SMITH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4" name="Google Shape;134;p17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l="41662" r="2957"/>
          <a:stretch/>
        </p:blipFill>
        <p:spPr>
          <a:xfrm>
            <a:off x="5768499" y="503275"/>
            <a:ext cx="2571054" cy="3093145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11022" t="10435" r="11022" b="10443"/>
          <a:stretch/>
        </p:blipFill>
        <p:spPr>
          <a:xfrm>
            <a:off x="1155808" y="601750"/>
            <a:ext cx="1642139" cy="2500206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t="21478" r="12854" b="8625"/>
          <a:stretch/>
        </p:blipFill>
        <p:spPr>
          <a:xfrm rot="-226003">
            <a:off x="1599738" y="1500708"/>
            <a:ext cx="2413373" cy="2903426"/>
          </a:xfrm>
          <a:custGeom>
            <a:avLst/>
            <a:gdLst/>
            <a:ahLst/>
            <a:cxnLst/>
            <a:rect l="l" t="t" r="r" b="b"/>
            <a:pathLst>
              <a:path w="18313" h="19923" extrusionOk="0">
                <a:moveTo>
                  <a:pt x="18244" y="0"/>
                </a:moveTo>
                <a:cubicBezTo>
                  <a:pt x="18244" y="0"/>
                  <a:pt x="6512" y="2215"/>
                  <a:pt x="2014" y="7612"/>
                </a:cubicBezTo>
                <a:cubicBezTo>
                  <a:pt x="-2484" y="13005"/>
                  <a:pt x="1955" y="19534"/>
                  <a:pt x="1955" y="19534"/>
                </a:cubicBezTo>
                <a:cubicBezTo>
                  <a:pt x="1955" y="19534"/>
                  <a:pt x="10120" y="21600"/>
                  <a:pt x="14618" y="16208"/>
                </a:cubicBezTo>
                <a:cubicBezTo>
                  <a:pt x="19116" y="10816"/>
                  <a:pt x="18244" y="0"/>
                  <a:pt x="1824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8F567"/>
                </a:solidFill>
              </a:rPr>
              <a:t>BIG CONCEPT</a:t>
            </a:r>
            <a:endParaRPr sz="7200">
              <a:solidFill>
                <a:srgbClr val="B8F567"/>
              </a:solidFill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294967295"/>
          </p:nvPr>
        </p:nvSpPr>
        <p:spPr>
          <a:xfrm>
            <a:off x="4666125" y="3335355"/>
            <a:ext cx="4020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59" name="Google Shape;159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1749024" y="3207547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119751" y="226915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l="4523" t="348" r="44644" b="22264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8120" r="28120"/>
          <a:stretch/>
        </p:blipFill>
        <p:spPr>
          <a:xfrm rot="136920">
            <a:off x="505387" y="431573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PresentationFormat>On-screen Show (16:9)</PresentationFormat>
  <Paragraphs>371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Dosis Light</vt:lpstr>
      <vt:lpstr>Pontano Sans</vt:lpstr>
      <vt:lpstr>Dosis</vt:lpstr>
      <vt:lpstr>Calibri</vt:lpstr>
      <vt:lpstr>Solanio template</vt:lpstr>
      <vt:lpstr>THIS IS YOUR PRESENTATION TITLE</vt:lpstr>
      <vt:lpstr>Instructions for use</vt:lpstr>
      <vt:lpstr>1. Transition headline</vt:lpstr>
      <vt:lpstr>Hello!</vt:lpstr>
      <vt:lpstr>Slide 5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Slide 19</vt:lpstr>
      <vt:lpstr>Slide 20</vt:lpstr>
      <vt:lpstr>Slide 21</vt:lpstr>
      <vt:lpstr>Slide 22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Slide 36</vt:lpstr>
      <vt:lpstr>Diagrams and infographics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Windows User</cp:lastModifiedBy>
  <cp:revision>1</cp:revision>
  <dcterms:modified xsi:type="dcterms:W3CDTF">2021-10-18T08:38:07Z</dcterms:modified>
</cp:coreProperties>
</file>